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45"/>
  </p:notesMasterIdLst>
  <p:handoutMasterIdLst>
    <p:handoutMasterId r:id="rId46"/>
  </p:handoutMasterIdLst>
  <p:sldIdLst>
    <p:sldId id="686" r:id="rId3"/>
    <p:sldId id="748" r:id="rId4"/>
    <p:sldId id="750" r:id="rId5"/>
    <p:sldId id="780" r:id="rId6"/>
    <p:sldId id="746" r:id="rId7"/>
    <p:sldId id="771" r:id="rId8"/>
    <p:sldId id="781" r:id="rId9"/>
    <p:sldId id="782" r:id="rId10"/>
    <p:sldId id="756" r:id="rId11"/>
    <p:sldId id="783" r:id="rId12"/>
    <p:sldId id="755" r:id="rId13"/>
    <p:sldId id="757" r:id="rId14"/>
    <p:sldId id="766" r:id="rId15"/>
    <p:sldId id="784" r:id="rId16"/>
    <p:sldId id="765" r:id="rId17"/>
    <p:sldId id="760" r:id="rId18"/>
    <p:sldId id="767" r:id="rId19"/>
    <p:sldId id="761" r:id="rId20"/>
    <p:sldId id="763" r:id="rId21"/>
    <p:sldId id="764" r:id="rId22"/>
    <p:sldId id="786" r:id="rId23"/>
    <p:sldId id="758" r:id="rId24"/>
    <p:sldId id="774" r:id="rId25"/>
    <p:sldId id="769" r:id="rId26"/>
    <p:sldId id="768" r:id="rId27"/>
    <p:sldId id="775" r:id="rId28"/>
    <p:sldId id="777" r:id="rId29"/>
    <p:sldId id="770" r:id="rId30"/>
    <p:sldId id="779" r:id="rId31"/>
    <p:sldId id="785" r:id="rId32"/>
    <p:sldId id="759" r:id="rId33"/>
    <p:sldId id="776" r:id="rId34"/>
    <p:sldId id="773" r:id="rId35"/>
    <p:sldId id="778" r:id="rId36"/>
    <p:sldId id="789" r:id="rId37"/>
    <p:sldId id="788" r:id="rId38"/>
    <p:sldId id="790" r:id="rId39"/>
    <p:sldId id="791" r:id="rId40"/>
    <p:sldId id="793" r:id="rId41"/>
    <p:sldId id="794" r:id="rId42"/>
    <p:sldId id="787" r:id="rId43"/>
    <p:sldId id="678" r:id="rId4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</a:t>
            </a:r>
            <a:r>
              <a:rPr lang="en-US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split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EB-data is stored in an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2372824-0DBE-AB4C-ABF8-8DFBC335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98" y="2815262"/>
            <a:ext cx="6261315" cy="376345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1B188E-DADE-9D4D-BF64-417F0B689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5" r="1703" b="7165"/>
          <a:stretch/>
        </p:blipFill>
        <p:spPr>
          <a:xfrm>
            <a:off x="1202098" y="773489"/>
            <a:ext cx="6261315" cy="1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21FE0E-775D-E34B-A2C0-B8AD8678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18531"/>
            <a:ext cx="3968749" cy="24209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91781B-0224-AA4B-8EF8-2086C05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2367359"/>
            <a:ext cx="3968751" cy="212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278969" y="373379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188B0-64D6-3547-9E77-BC4B1CB9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338"/>
            <a:ext cx="8384583" cy="321708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9A7645D-D9BD-974C-92B3-F886E7C7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5" y="4460276"/>
            <a:ext cx="5873858" cy="152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42E3B3E-F9A9-7247-AD09-6E4954F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21"/>
            <a:ext cx="9144000" cy="5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712922" y="1270861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BD17D5E-CD0B-E14E-B950-8F683943E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038789"/>
            <a:ext cx="6586780" cy="37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7090"/>
            <a:ext cx="5056386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3D7AE4-B92D-E847-A02D-5A6E43749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5" y="957905"/>
            <a:ext cx="4807563" cy="4956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48006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862143"/>
            <a:ext cx="2891209" cy="20383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603670"/>
            <a:ext cx="3135249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4" y="3975701"/>
            <a:ext cx="2891209" cy="2016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431778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4077826" y="136687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2227</Words>
  <Application>Microsoft Macintosh PowerPoint</Application>
  <PresentationFormat>On-screen Show (4:3)</PresentationFormat>
  <Paragraphs>318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8</cp:revision>
  <dcterms:created xsi:type="dcterms:W3CDTF">2021-12-06T19:49:15Z</dcterms:created>
  <dcterms:modified xsi:type="dcterms:W3CDTF">2021-12-06T20:29:38Z</dcterms:modified>
</cp:coreProperties>
</file>